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51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03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58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76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85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42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2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13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4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1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91311-2E37-4116-AE36-888CAB3720EC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3F69-B5C0-4663-929A-09CCECBD8E4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60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esystem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Company and Solution/Technology  </a:t>
            </a:r>
            <a:r>
              <a:rPr lang="da-DK" err="1"/>
              <a:t>Description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BAE Systems Innovation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7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err="1"/>
              <a:t>Instructions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/>
              <a:t>Please use these slides to fill in as much information as possible regarding your company and the solutions/technology your company offers. Please feel free to include more than one solution/technology, but please use one slide per solution/technology (please use the slide titled ‘Solution/Technology’).</a:t>
            </a:r>
          </a:p>
          <a:p>
            <a:r>
              <a:rPr lang="en-GB"/>
              <a:t>Please note below broad business areas BAE Systems are focusing on - this may guide you in selecting the solutions/technology you would like to highlight. The information will be reviewed by BAE Systems, and will help them identify the companies with relevant and desired solutions/technology.  </a:t>
            </a:r>
          </a:p>
          <a:p>
            <a:pPr marL="0" indent="0">
              <a:buNone/>
            </a:pPr>
            <a:endParaRPr lang="da-DK" b="1"/>
          </a:p>
          <a:p>
            <a:pPr marL="0" indent="0">
              <a:buNone/>
            </a:pPr>
            <a:r>
              <a:rPr lang="da-DK" b="1"/>
              <a:t>BAE Systems Innovation </a:t>
            </a:r>
            <a:r>
              <a:rPr lang="da-DK" b="1" err="1"/>
              <a:t>scouts</a:t>
            </a:r>
            <a:r>
              <a:rPr lang="da-DK" b="1"/>
              <a:t> </a:t>
            </a:r>
            <a:r>
              <a:rPr lang="da-DK" b="1" err="1"/>
              <a:t>are</a:t>
            </a:r>
            <a:r>
              <a:rPr lang="da-DK" b="1"/>
              <a:t> </a:t>
            </a:r>
            <a:r>
              <a:rPr lang="da-DK" b="1" err="1"/>
              <a:t>looking</a:t>
            </a:r>
            <a:r>
              <a:rPr lang="da-DK" b="1"/>
              <a:t> for:</a:t>
            </a:r>
          </a:p>
          <a:p>
            <a:pPr marL="0" indent="0">
              <a:buNone/>
            </a:pPr>
            <a:r>
              <a:rPr lang="da-DK" b="1"/>
              <a:t> </a:t>
            </a:r>
            <a:endParaRPr lang="en-GB" b="1"/>
          </a:p>
          <a:p>
            <a:pPr lvl="0"/>
            <a:r>
              <a:rPr lang="da-DK"/>
              <a:t>Materials</a:t>
            </a:r>
            <a:endParaRPr lang="en-GB"/>
          </a:p>
          <a:p>
            <a:pPr lvl="0"/>
            <a:r>
              <a:rPr lang="en-GB"/>
              <a:t>Coating (high pressure/high temperature)</a:t>
            </a:r>
          </a:p>
          <a:p>
            <a:pPr lvl="0"/>
            <a:r>
              <a:rPr lang="da-DK" err="1"/>
              <a:t>Warship</a:t>
            </a:r>
            <a:r>
              <a:rPr lang="da-DK"/>
              <a:t> support</a:t>
            </a:r>
            <a:endParaRPr lang="en-GB"/>
          </a:p>
          <a:p>
            <a:pPr lvl="0"/>
            <a:r>
              <a:rPr lang="da-DK" err="1"/>
              <a:t>Renewable</a:t>
            </a:r>
            <a:r>
              <a:rPr lang="da-DK"/>
              <a:t> </a:t>
            </a:r>
            <a:r>
              <a:rPr lang="da-DK" err="1"/>
              <a:t>technologies</a:t>
            </a:r>
            <a:r>
              <a:rPr lang="da-DK"/>
              <a:t>, </a:t>
            </a:r>
            <a:r>
              <a:rPr lang="da-DK" err="1"/>
              <a:t>including</a:t>
            </a:r>
            <a:r>
              <a:rPr lang="da-DK"/>
              <a:t> </a:t>
            </a:r>
            <a:r>
              <a:rPr lang="da-DK" err="1"/>
              <a:t>fuel</a:t>
            </a:r>
            <a:r>
              <a:rPr lang="da-DK"/>
              <a:t> </a:t>
            </a:r>
            <a:r>
              <a:rPr lang="da-DK" err="1"/>
              <a:t>cells</a:t>
            </a:r>
            <a:endParaRPr lang="en-GB"/>
          </a:p>
          <a:p>
            <a:pPr lvl="0"/>
            <a:r>
              <a:rPr lang="da-DK" err="1"/>
              <a:t>Multi</a:t>
            </a:r>
            <a:r>
              <a:rPr lang="da-DK"/>
              <a:t> mission </a:t>
            </a:r>
            <a:r>
              <a:rPr lang="da-DK" err="1"/>
              <a:t>modules</a:t>
            </a:r>
            <a:r>
              <a:rPr lang="da-DK"/>
              <a:t> (</a:t>
            </a:r>
            <a:r>
              <a:rPr lang="da-DK" err="1"/>
              <a:t>Containerization</a:t>
            </a:r>
            <a:r>
              <a:rPr lang="da-DK"/>
              <a:t>)</a:t>
            </a:r>
            <a:endParaRPr lang="en-GB"/>
          </a:p>
          <a:p>
            <a:pPr lvl="0"/>
            <a:r>
              <a:rPr lang="da-DK"/>
              <a:t>Maritime </a:t>
            </a:r>
            <a:r>
              <a:rPr lang="da-DK" err="1"/>
              <a:t>counter</a:t>
            </a:r>
            <a:r>
              <a:rPr lang="da-DK"/>
              <a:t> drone </a:t>
            </a:r>
            <a:r>
              <a:rPr lang="da-DK" err="1"/>
              <a:t>technology</a:t>
            </a:r>
            <a:endParaRPr lang="en-GB"/>
          </a:p>
          <a:p>
            <a:pPr lvl="0"/>
            <a:r>
              <a:rPr lang="en-GB"/>
              <a:t>Metal spraying (portable additive manufacturing – in particular for anti-corrosive materials)</a:t>
            </a:r>
          </a:p>
          <a:p>
            <a:pPr lvl="0"/>
            <a:r>
              <a:rPr lang="en-GB"/>
              <a:t>Refrigeration efficiency</a:t>
            </a:r>
          </a:p>
          <a:p>
            <a:pPr lvl="1"/>
            <a:endParaRPr lang="en-GB"/>
          </a:p>
          <a:p>
            <a:r>
              <a:rPr lang="en-GB"/>
              <a:t>For more detailed information please visit </a:t>
            </a:r>
            <a:r>
              <a:rPr lang="en-GB">
                <a:hlinkClick r:id="rId2"/>
              </a:rPr>
              <a:t>www.baesystems.com</a:t>
            </a:r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51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Company </a:t>
            </a:r>
            <a:r>
              <a:rPr lang="da-DK" err="1"/>
              <a:t>Overview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075422"/>
              </p:ext>
            </p:extLst>
          </p:nvPr>
        </p:nvGraphicFramePr>
        <p:xfrm>
          <a:off x="457200" y="1628800"/>
          <a:ext cx="8291264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2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3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800">
                          <a:effectLst/>
                        </a:rPr>
                        <a:t>Company </a:t>
                      </a:r>
                      <a:r>
                        <a:rPr lang="da-DK" sz="1800" err="1">
                          <a:effectLst/>
                        </a:rPr>
                        <a:t>name</a:t>
                      </a:r>
                      <a:r>
                        <a:rPr lang="da-DK" sz="1800">
                          <a:effectLst/>
                        </a:rPr>
                        <a:t> and </a:t>
                      </a:r>
                      <a:r>
                        <a:rPr lang="da-DK" sz="1800" err="1">
                          <a:effectLst/>
                        </a:rPr>
                        <a:t>details</a:t>
                      </a:r>
                      <a:r>
                        <a:rPr lang="da-DK" sz="1800">
                          <a:effectLst/>
                        </a:rPr>
                        <a:t> </a:t>
                      </a:r>
                      <a:endParaRPr lang="en-GB" sz="1800">
                        <a:solidFill>
                          <a:srgbClr val="31849B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Turnover / employees</a:t>
                      </a:r>
                      <a:endParaRPr lang="en-GB" sz="1800">
                        <a:solidFill>
                          <a:srgbClr val="31849B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Company brief</a:t>
                      </a:r>
                      <a:endParaRPr lang="en-GB" sz="1800">
                        <a:solidFill>
                          <a:srgbClr val="31849B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6485" marR="5648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5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Company</a:t>
                      </a:r>
                      <a:r>
                        <a:rPr lang="en-GB" sz="900" b="0" baseline="0">
                          <a:solidFill>
                            <a:schemeClr val="tx1"/>
                          </a:solidFill>
                          <a:effectLst/>
                        </a:rPr>
                        <a:t> name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900" b="0">
                          <a:solidFill>
                            <a:schemeClr val="tx1"/>
                          </a:solidFill>
                          <a:effectLst/>
                        </a:rPr>
                        <a:t>Address </a:t>
                      </a:r>
                      <a:r>
                        <a:rPr lang="da-DK" sz="900" b="0" err="1">
                          <a:solidFill>
                            <a:schemeClr val="tx1"/>
                          </a:solidFill>
                          <a:effectLst/>
                        </a:rPr>
                        <a:t>details</a:t>
                      </a:r>
                      <a:r>
                        <a:rPr lang="da-DK" sz="900" b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900" b="0">
                          <a:solidFill>
                            <a:schemeClr val="tx1"/>
                          </a:solidFill>
                          <a:effectLst/>
                        </a:rPr>
                        <a:t>Phone </a:t>
                      </a:r>
                      <a:r>
                        <a:rPr lang="da-DK" sz="900" b="0" err="1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endParaRPr lang="da-DK" sz="9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900" b="0">
                          <a:solidFill>
                            <a:schemeClr val="tx1"/>
                          </a:solidFill>
                          <a:effectLst/>
                        </a:rPr>
                        <a:t>Website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Contact person (Business</a:t>
                      </a:r>
                      <a:r>
                        <a:rPr lang="en-GB" sz="900" b="0" baseline="0">
                          <a:solidFill>
                            <a:schemeClr val="tx1"/>
                          </a:solidFill>
                          <a:effectLst/>
                        </a:rPr>
                        <a:t> Development)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Phone number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9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9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Contact person (Technology Expert)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0">
                          <a:solidFill>
                            <a:schemeClr val="tx1"/>
                          </a:solidFill>
                          <a:effectLst/>
                        </a:rPr>
                        <a:t>Phone number</a:t>
                      </a:r>
                      <a:endParaRPr lang="en-GB" sz="900" b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900" b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6485" marR="56485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Turnover: </a:t>
                      </a:r>
                      <a:r>
                        <a:rPr lang="en-GB" sz="900" baseline="0">
                          <a:effectLst/>
                        </a:rPr>
                        <a:t> DKK</a:t>
                      </a:r>
                      <a:endParaRPr lang="en-GB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Number of employees: Number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solidFill>
                          <a:srgbClr val="31849B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 this section, please provide a</a:t>
                      </a:r>
                      <a:r>
                        <a:rPr lang="en-GB" sz="900" baseline="0">
                          <a:effectLst/>
                        </a:rPr>
                        <a:t> background and introduction to your company.  Please also list any previous cooperation with BAE Systems. </a:t>
                      </a:r>
                      <a:endParaRPr lang="en-GB" sz="900">
                        <a:solidFill>
                          <a:srgbClr val="31849B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6485" marR="5648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77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/>
              <a:t>Solution/Technology</a:t>
            </a:r>
            <a:br>
              <a:rPr lang="da-DK"/>
            </a:br>
            <a:r>
              <a:rPr lang="da-DK" sz="2200"/>
              <a:t>(1)</a:t>
            </a:r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997464"/>
              </p:ext>
            </p:extLst>
          </p:nvPr>
        </p:nvGraphicFramePr>
        <p:xfrm>
          <a:off x="457200" y="1600200"/>
          <a:ext cx="8219256" cy="4762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850">
                <a:tc>
                  <a:txBody>
                    <a:bodyPr/>
                    <a:lstStyle/>
                    <a:p>
                      <a:r>
                        <a:rPr lang="da-DK" err="1"/>
                        <a:t>Name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Technical Description: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Operational Description: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Any sales restrictions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2262">
                <a:tc>
                  <a:txBody>
                    <a:bodyPr/>
                    <a:lstStyle/>
                    <a:p>
                      <a:r>
                        <a:rPr lang="en-GB" sz="900"/>
                        <a:t>In this section, paste-in a high-level graphic depicting your solution/technology, along with a “title” or “headline” that captures the essence of the product.  This is the “image” for which the reader will associate your solution/technology. It should be relatively simple and easy to understand.</a:t>
                      </a:r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In this section, type-in a brief technical summary of your solution/technology.  Describe what it does, how it works, its level of maturity, and same/similar applications completed or in-progress.</a:t>
                      </a:r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In this section, describe how the solution/technology works from the intended customer and/or end user viewpoint.  Put in layman’s terms, and emphasize what the solution/technology provides and how it is used from an operational perspective.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da-DK" sz="900" kern="120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please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indicate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sales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restrictions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apply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solution/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9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2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/>
              <a:t>Solution/Technology</a:t>
            </a:r>
            <a:br>
              <a:rPr lang="da-DK"/>
            </a:br>
            <a:r>
              <a:rPr lang="da-DK" sz="2200"/>
              <a:t>(2)</a:t>
            </a:r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789390"/>
              </p:ext>
            </p:extLst>
          </p:nvPr>
        </p:nvGraphicFramePr>
        <p:xfrm>
          <a:off x="457200" y="1600200"/>
          <a:ext cx="8219256" cy="4762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850">
                <a:tc>
                  <a:txBody>
                    <a:bodyPr/>
                    <a:lstStyle/>
                    <a:p>
                      <a:r>
                        <a:rPr lang="da-DK" err="1"/>
                        <a:t>Name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Technical Description: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Operational Description: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Any sales restrictions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2262">
                <a:tc>
                  <a:txBody>
                    <a:bodyPr/>
                    <a:lstStyle/>
                    <a:p>
                      <a:r>
                        <a:rPr lang="en-GB" sz="900"/>
                        <a:t>In this section, paste-in a high-level graphic depicting your solution/technology, along with a “title” or “headline” that captures the essence of the product.  This is the “image” for which the reader will associate your solution/technology. It should be relatively simple and easy to understand.</a:t>
                      </a:r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In this section, type-in a brief technical summary of your solution/technology.  Describe what it does, how it works, its level of maturity, and same/similar applications completed or in-progress.</a:t>
                      </a:r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/>
                        <a:t>In this section, describe how the solution/technology works from the intended customer and/or end user viewpoint.  Put in layman’s terms, and emphasize what the solution/technology provides and how it is used from an operational perspective.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9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da-DK" sz="900" kern="120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section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please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indicate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sales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restrictions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apply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solution/</a:t>
                      </a:r>
                      <a:r>
                        <a:rPr lang="da-DK" sz="900" kern="1200" baseline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da-DK" sz="9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9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00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6F3850923DEA42961B4808E18CAB06" ma:contentTypeVersion="18" ma:contentTypeDescription="Opret et nyt dokument." ma:contentTypeScope="" ma:versionID="69b557a36edf4ddd0b25c591330bb0fc">
  <xsd:schema xmlns:xsd="http://www.w3.org/2001/XMLSchema" xmlns:xs="http://www.w3.org/2001/XMLSchema" xmlns:p="http://schemas.microsoft.com/office/2006/metadata/properties" xmlns:ns2="cb658c4a-4427-4922-8656-2fe717bf4652" xmlns:ns3="eef63292-765a-4f1a-82d7-147d234535f2" targetNamespace="http://schemas.microsoft.com/office/2006/metadata/properties" ma:root="true" ma:fieldsID="7b1c5df1587640c167813d68b0361c5e" ns2:_="" ns3:_="">
    <xsd:import namespace="cb658c4a-4427-4922-8656-2fe717bf4652"/>
    <xsd:import namespace="eef63292-765a-4f1a-82d7-147d234535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658c4a-4427-4922-8656-2fe717bf46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6d38d081-2e34-4c38-b81e-0dd3b698a6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f63292-765a-4f1a-82d7-147d234535f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ksonomiopsamlingskolonne" ma:hidden="true" ma:list="{cd2482d1-f1b3-45a5-95b7-64ada49c55ed}" ma:internalName="TaxCatchAll" ma:showField="CatchAllData" ma:web="eef63292-765a-4f1a-82d7-147d234535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682DFF-15FE-48DB-B1B4-3930EA4B14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3F4F3C-183C-452A-A7FF-A98DB8F02709}">
  <ds:schemaRefs>
    <ds:schemaRef ds:uri="cb658c4a-4427-4922-8656-2fe717bf4652"/>
    <ds:schemaRef ds:uri="eef63292-765a-4f1a-82d7-147d234535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Skærmshow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Office Theme</vt:lpstr>
      <vt:lpstr>Company and Solution/Technology  Description</vt:lpstr>
      <vt:lpstr>Instructions</vt:lpstr>
      <vt:lpstr>Company Overview</vt:lpstr>
      <vt:lpstr>Solution/Technology (1)</vt:lpstr>
      <vt:lpstr>Solution/Technology (2)</vt:lpstr>
    </vt:vector>
  </TitlesOfParts>
  <Company>Udenrigsministeriet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</dc:title>
  <dc:creator>Jes Peter Arndal Lauritzen</dc:creator>
  <cp:lastModifiedBy>Rikke Drøgemüller</cp:lastModifiedBy>
  <cp:revision>1</cp:revision>
  <dcterms:created xsi:type="dcterms:W3CDTF">2013-07-25T09:15:46Z</dcterms:created>
  <dcterms:modified xsi:type="dcterms:W3CDTF">2023-02-14T08:53:36Z</dcterms:modified>
</cp:coreProperties>
</file>